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KG Primary Penmanship" charset="1" panose="02000506000000020003"/>
      <p:regular r:id="rId7"/>
    </p:embeddedFont>
    <p:embeddedFont>
      <p:font typeface="Children One" charset="1" panose="00000000000000000000"/>
      <p:regular r:id="rId8"/>
    </p:embeddedFont>
    <p:embeddedFont>
      <p:font typeface="Poppins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png" Type="http://schemas.openxmlformats.org/officeDocument/2006/relationships/image"/><Relationship Id="rId39" Target="../media/image38.png" Type="http://schemas.openxmlformats.org/officeDocument/2006/relationships/image"/><Relationship Id="rId4" Target="../media/image3.sv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1602" y="-1832145"/>
            <a:ext cx="8883204" cy="14356290"/>
            <a:chOff x="0" y="0"/>
            <a:chExt cx="11844272" cy="191417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6306777"/>
              <a:ext cx="11844272" cy="6528166"/>
            </a:xfrm>
            <a:custGeom>
              <a:avLst/>
              <a:gdLst/>
              <a:ahLst/>
              <a:cxnLst/>
              <a:rect r="r" b="b" t="t" l="l"/>
              <a:pathLst>
                <a:path h="6528166" w="11844272">
                  <a:moveTo>
                    <a:pt x="0" y="0"/>
                  </a:moveTo>
                  <a:lnTo>
                    <a:pt x="11844272" y="0"/>
                  </a:lnTo>
                  <a:lnTo>
                    <a:pt x="11844272" y="6528166"/>
                  </a:lnTo>
                  <a:lnTo>
                    <a:pt x="0" y="6528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407" r="0" b="-599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2613555"/>
              <a:ext cx="11844272" cy="6528166"/>
            </a:xfrm>
            <a:custGeom>
              <a:avLst/>
              <a:gdLst/>
              <a:ahLst/>
              <a:cxnLst/>
              <a:rect r="r" b="b" t="t" l="l"/>
              <a:pathLst>
                <a:path h="6528166" w="11844272">
                  <a:moveTo>
                    <a:pt x="0" y="0"/>
                  </a:moveTo>
                  <a:lnTo>
                    <a:pt x="11844272" y="0"/>
                  </a:lnTo>
                  <a:lnTo>
                    <a:pt x="11844272" y="6528165"/>
                  </a:lnTo>
                  <a:lnTo>
                    <a:pt x="0" y="6528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407" r="0" b="-5999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844272" cy="6528166"/>
            </a:xfrm>
            <a:custGeom>
              <a:avLst/>
              <a:gdLst/>
              <a:ahLst/>
              <a:cxnLst/>
              <a:rect r="r" b="b" t="t" l="l"/>
              <a:pathLst>
                <a:path h="6528166" w="11844272">
                  <a:moveTo>
                    <a:pt x="0" y="0"/>
                  </a:moveTo>
                  <a:lnTo>
                    <a:pt x="11844272" y="0"/>
                  </a:lnTo>
                  <a:lnTo>
                    <a:pt x="11844272" y="6528166"/>
                  </a:lnTo>
                  <a:lnTo>
                    <a:pt x="0" y="6528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407" r="0" b="-5999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true" flipV="false" rot="258825">
            <a:off x="522324" y="5475613"/>
            <a:ext cx="3024000" cy="2135700"/>
          </a:xfrm>
          <a:custGeom>
            <a:avLst/>
            <a:gdLst/>
            <a:ahLst/>
            <a:cxnLst/>
            <a:rect r="r" b="b" t="t" l="l"/>
            <a:pathLst>
              <a:path h="2135700" w="3024000">
                <a:moveTo>
                  <a:pt x="3024000" y="0"/>
                </a:moveTo>
                <a:lnTo>
                  <a:pt x="0" y="0"/>
                </a:lnTo>
                <a:lnTo>
                  <a:pt x="0" y="2135700"/>
                </a:lnTo>
                <a:lnTo>
                  <a:pt x="3024000" y="2135700"/>
                </a:lnTo>
                <a:lnTo>
                  <a:pt x="3024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79577" y="7091434"/>
            <a:ext cx="150851" cy="15085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9577" y="6377904"/>
            <a:ext cx="150851" cy="15085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79577" y="6615747"/>
            <a:ext cx="150851" cy="15085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79577" y="6853591"/>
            <a:ext cx="150851" cy="15085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427615" y="7722018"/>
            <a:ext cx="3213417" cy="2576576"/>
          </a:xfrm>
          <a:custGeom>
            <a:avLst/>
            <a:gdLst/>
            <a:ahLst/>
            <a:cxnLst/>
            <a:rect r="r" b="b" t="t" l="l"/>
            <a:pathLst>
              <a:path h="2576576" w="3213417">
                <a:moveTo>
                  <a:pt x="0" y="0"/>
                </a:moveTo>
                <a:lnTo>
                  <a:pt x="3213417" y="0"/>
                </a:lnTo>
                <a:lnTo>
                  <a:pt x="3213417" y="2576576"/>
                </a:lnTo>
                <a:lnTo>
                  <a:pt x="0" y="2576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934728" y="8432241"/>
            <a:ext cx="150851" cy="15085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34728" y="8670084"/>
            <a:ext cx="150851" cy="15085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34728" y="8907928"/>
            <a:ext cx="150851" cy="15085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34728" y="9145771"/>
            <a:ext cx="150851" cy="150851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34728" y="9620190"/>
            <a:ext cx="150851" cy="150851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6646808" y="-200251"/>
            <a:ext cx="1310183" cy="684570"/>
          </a:xfrm>
          <a:custGeom>
            <a:avLst/>
            <a:gdLst/>
            <a:ahLst/>
            <a:cxnLst/>
            <a:rect r="r" b="b" t="t" l="l"/>
            <a:pathLst>
              <a:path h="684570" w="1310183">
                <a:moveTo>
                  <a:pt x="0" y="0"/>
                </a:moveTo>
                <a:lnTo>
                  <a:pt x="1310182" y="0"/>
                </a:lnTo>
                <a:lnTo>
                  <a:pt x="1310182" y="684571"/>
                </a:lnTo>
                <a:lnTo>
                  <a:pt x="0" y="684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572785" y="582406"/>
            <a:ext cx="973988" cy="508909"/>
          </a:xfrm>
          <a:custGeom>
            <a:avLst/>
            <a:gdLst/>
            <a:ahLst/>
            <a:cxnLst/>
            <a:rect r="r" b="b" t="t" l="l"/>
            <a:pathLst>
              <a:path h="508909" w="973988">
                <a:moveTo>
                  <a:pt x="0" y="0"/>
                </a:moveTo>
                <a:lnTo>
                  <a:pt x="973987" y="0"/>
                </a:lnTo>
                <a:lnTo>
                  <a:pt x="973987" y="508909"/>
                </a:lnTo>
                <a:lnTo>
                  <a:pt x="0" y="508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false" rot="854369">
            <a:off x="-350177" y="335545"/>
            <a:ext cx="3686848" cy="4318416"/>
          </a:xfrm>
          <a:custGeom>
            <a:avLst/>
            <a:gdLst/>
            <a:ahLst/>
            <a:cxnLst/>
            <a:rect r="r" b="b" t="t" l="l"/>
            <a:pathLst>
              <a:path h="4318416" w="3686848">
                <a:moveTo>
                  <a:pt x="3686848" y="0"/>
                </a:moveTo>
                <a:lnTo>
                  <a:pt x="0" y="0"/>
                </a:lnTo>
                <a:lnTo>
                  <a:pt x="0" y="4318416"/>
                </a:lnTo>
                <a:lnTo>
                  <a:pt x="3686848" y="4318416"/>
                </a:lnTo>
                <a:lnTo>
                  <a:pt x="368684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5104348" y="64764"/>
            <a:ext cx="624748" cy="326431"/>
          </a:xfrm>
          <a:custGeom>
            <a:avLst/>
            <a:gdLst/>
            <a:ahLst/>
            <a:cxnLst/>
            <a:rect r="r" b="b" t="t" l="l"/>
            <a:pathLst>
              <a:path h="326431" w="624748">
                <a:moveTo>
                  <a:pt x="0" y="0"/>
                </a:moveTo>
                <a:lnTo>
                  <a:pt x="624748" y="0"/>
                </a:lnTo>
                <a:lnTo>
                  <a:pt x="624748" y="326431"/>
                </a:lnTo>
                <a:lnTo>
                  <a:pt x="0" y="3264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3755332" y="3393868"/>
            <a:ext cx="3682192" cy="5664911"/>
          </a:xfrm>
          <a:custGeom>
            <a:avLst/>
            <a:gdLst/>
            <a:ahLst/>
            <a:cxnLst/>
            <a:rect r="r" b="b" t="t" l="l"/>
            <a:pathLst>
              <a:path h="5664911" w="3682192">
                <a:moveTo>
                  <a:pt x="0" y="0"/>
                </a:moveTo>
                <a:lnTo>
                  <a:pt x="3682192" y="0"/>
                </a:lnTo>
                <a:lnTo>
                  <a:pt x="3682192" y="5664911"/>
                </a:lnTo>
                <a:lnTo>
                  <a:pt x="0" y="56649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4007369" y="4300778"/>
            <a:ext cx="150851" cy="150851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007369" y="4776465"/>
            <a:ext cx="150851" cy="150851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4007369" y="5005355"/>
            <a:ext cx="150851" cy="150851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4007369" y="5481042"/>
            <a:ext cx="150851" cy="150851"/>
            <a:chOff x="0" y="0"/>
            <a:chExt cx="812800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4007369" y="5718885"/>
            <a:ext cx="150851" cy="150851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4007369" y="5956729"/>
            <a:ext cx="150851" cy="150851"/>
            <a:chOff x="0" y="0"/>
            <a:chExt cx="812800" cy="8128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4007369" y="6194572"/>
            <a:ext cx="150851" cy="150851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4007369" y="6432415"/>
            <a:ext cx="150851" cy="150851"/>
            <a:chOff x="0" y="0"/>
            <a:chExt cx="812800" cy="8128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4007369" y="6670259"/>
            <a:ext cx="150851" cy="150851"/>
            <a:chOff x="0" y="0"/>
            <a:chExt cx="812800" cy="8128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4007369" y="6908102"/>
            <a:ext cx="150851" cy="150851"/>
            <a:chOff x="0" y="0"/>
            <a:chExt cx="812800" cy="8128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4007369" y="7145945"/>
            <a:ext cx="150851" cy="150851"/>
            <a:chOff x="0" y="0"/>
            <a:chExt cx="812800" cy="8128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4007369" y="7383789"/>
            <a:ext cx="150851" cy="150851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4007369" y="7621632"/>
            <a:ext cx="150851" cy="150851"/>
            <a:chOff x="0" y="0"/>
            <a:chExt cx="812800" cy="8128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79" id="79"/>
          <p:cNvSpPr txBox="true"/>
          <p:nvPr/>
        </p:nvSpPr>
        <p:spPr>
          <a:xfrm rot="0">
            <a:off x="4223369" y="4239044"/>
            <a:ext cx="3011453" cy="427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cuadernos de cuadrícula chica (100 hojas, tamaño profesional)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cuadernos de raya (100 hojas, tamaño profesional)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libreta para tareas (puede ser de cualquier tipo, pero de tamaño profesional)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paquete de hojas blancas tamaño carta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paquete de hojas de colores tamaño carta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lápices del número 2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borrador blanco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sacapuntas con depósito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caja de colores (12 piezas)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caja de plumones lavables (12 piezas)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 plumas (una azul y una roja)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juego de marcadores para pizarrón blanco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regla de 30 cm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tijera de punta redonda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pegamento en barra</a:t>
            </a:r>
          </a:p>
          <a:p>
            <a:pPr algn="l">
              <a:lnSpc>
                <a:spcPts val="1920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pegamento líquido</a:t>
            </a:r>
          </a:p>
        </p:txBody>
      </p:sp>
      <p:grpSp>
        <p:nvGrpSpPr>
          <p:cNvPr name="Group 80" id="80"/>
          <p:cNvGrpSpPr/>
          <p:nvPr/>
        </p:nvGrpSpPr>
        <p:grpSpPr>
          <a:xfrm rot="0">
            <a:off x="4007369" y="7858208"/>
            <a:ext cx="150851" cy="150851"/>
            <a:chOff x="0" y="0"/>
            <a:chExt cx="812800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4007369" y="8096051"/>
            <a:ext cx="150851" cy="150851"/>
            <a:chOff x="0" y="0"/>
            <a:chExt cx="812800" cy="8128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4007369" y="8333895"/>
            <a:ext cx="150851" cy="150851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93318" y="812800"/>
                    <a:pt x="61015" y="799420"/>
                    <a:pt x="37197" y="775603"/>
                  </a:cubicBezTo>
                  <a:cubicBezTo>
                    <a:pt x="13380" y="751785"/>
                    <a:pt x="0" y="719482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8" id="8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89" id="89"/>
          <p:cNvSpPr/>
          <p:nvPr/>
        </p:nvSpPr>
        <p:spPr>
          <a:xfrm flipH="false" flipV="false" rot="0">
            <a:off x="522324" y="2851209"/>
            <a:ext cx="3024000" cy="2513700"/>
          </a:xfrm>
          <a:custGeom>
            <a:avLst/>
            <a:gdLst/>
            <a:ahLst/>
            <a:cxnLst/>
            <a:rect r="r" b="b" t="t" l="l"/>
            <a:pathLst>
              <a:path h="2513700" w="3024000">
                <a:moveTo>
                  <a:pt x="0" y="0"/>
                </a:moveTo>
                <a:lnTo>
                  <a:pt x="3024000" y="0"/>
                </a:lnTo>
                <a:lnTo>
                  <a:pt x="3024000" y="2513700"/>
                </a:lnTo>
                <a:lnTo>
                  <a:pt x="0" y="2513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0">
            <a:off x="4657961" y="8106877"/>
            <a:ext cx="3024000" cy="2090340"/>
          </a:xfrm>
          <a:custGeom>
            <a:avLst/>
            <a:gdLst/>
            <a:ahLst/>
            <a:cxnLst/>
            <a:rect r="r" b="b" t="t" l="l"/>
            <a:pathLst>
              <a:path h="2090340" w="3024000">
                <a:moveTo>
                  <a:pt x="0" y="0"/>
                </a:moveTo>
                <a:lnTo>
                  <a:pt x="3024000" y="0"/>
                </a:lnTo>
                <a:lnTo>
                  <a:pt x="3024000" y="2090340"/>
                </a:lnTo>
                <a:lnTo>
                  <a:pt x="0" y="20903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840809">
            <a:off x="-85613" y="2222133"/>
            <a:ext cx="557103" cy="625959"/>
          </a:xfrm>
          <a:custGeom>
            <a:avLst/>
            <a:gdLst/>
            <a:ahLst/>
            <a:cxnLst/>
            <a:rect r="r" b="b" t="t" l="l"/>
            <a:pathLst>
              <a:path h="625959" w="557103">
                <a:moveTo>
                  <a:pt x="0" y="0"/>
                </a:moveTo>
                <a:lnTo>
                  <a:pt x="557104" y="0"/>
                </a:lnTo>
                <a:lnTo>
                  <a:pt x="557104" y="625959"/>
                </a:lnTo>
                <a:lnTo>
                  <a:pt x="0" y="6259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0">
            <a:off x="483034" y="2336603"/>
            <a:ext cx="444808" cy="612472"/>
          </a:xfrm>
          <a:custGeom>
            <a:avLst/>
            <a:gdLst/>
            <a:ahLst/>
            <a:cxnLst/>
            <a:rect r="r" b="b" t="t" l="l"/>
            <a:pathLst>
              <a:path h="612472" w="444808">
                <a:moveTo>
                  <a:pt x="0" y="0"/>
                </a:moveTo>
                <a:lnTo>
                  <a:pt x="444807" y="0"/>
                </a:lnTo>
                <a:lnTo>
                  <a:pt x="444807" y="612472"/>
                </a:lnTo>
                <a:lnTo>
                  <a:pt x="0" y="6124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-813072">
            <a:off x="908918" y="2281163"/>
            <a:ext cx="519435" cy="615626"/>
          </a:xfrm>
          <a:custGeom>
            <a:avLst/>
            <a:gdLst/>
            <a:ahLst/>
            <a:cxnLst/>
            <a:rect r="r" b="b" t="t" l="l"/>
            <a:pathLst>
              <a:path h="615626" w="519435">
                <a:moveTo>
                  <a:pt x="0" y="0"/>
                </a:moveTo>
                <a:lnTo>
                  <a:pt x="519434" y="0"/>
                </a:lnTo>
                <a:lnTo>
                  <a:pt x="519434" y="615626"/>
                </a:lnTo>
                <a:lnTo>
                  <a:pt x="0" y="6156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4" id="94"/>
          <p:cNvSpPr/>
          <p:nvPr/>
        </p:nvSpPr>
        <p:spPr>
          <a:xfrm flipH="false" flipV="false" rot="-983394">
            <a:off x="1325615" y="2143514"/>
            <a:ext cx="521281" cy="581625"/>
          </a:xfrm>
          <a:custGeom>
            <a:avLst/>
            <a:gdLst/>
            <a:ahLst/>
            <a:cxnLst/>
            <a:rect r="r" b="b" t="t" l="l"/>
            <a:pathLst>
              <a:path h="581625" w="521281">
                <a:moveTo>
                  <a:pt x="0" y="0"/>
                </a:moveTo>
                <a:lnTo>
                  <a:pt x="521281" y="0"/>
                </a:lnTo>
                <a:lnTo>
                  <a:pt x="521281" y="581624"/>
                </a:lnTo>
                <a:lnTo>
                  <a:pt x="0" y="58162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5" id="95"/>
          <p:cNvSpPr/>
          <p:nvPr/>
        </p:nvSpPr>
        <p:spPr>
          <a:xfrm flipH="false" flipV="false" rot="-2193816">
            <a:off x="1804523" y="1917720"/>
            <a:ext cx="375077" cy="560863"/>
          </a:xfrm>
          <a:custGeom>
            <a:avLst/>
            <a:gdLst/>
            <a:ahLst/>
            <a:cxnLst/>
            <a:rect r="r" b="b" t="t" l="l"/>
            <a:pathLst>
              <a:path h="560863" w="375077">
                <a:moveTo>
                  <a:pt x="0" y="0"/>
                </a:moveTo>
                <a:lnTo>
                  <a:pt x="375077" y="0"/>
                </a:lnTo>
                <a:lnTo>
                  <a:pt x="375077" y="560863"/>
                </a:lnTo>
                <a:lnTo>
                  <a:pt x="0" y="5608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6" id="96"/>
          <p:cNvSpPr/>
          <p:nvPr/>
        </p:nvSpPr>
        <p:spPr>
          <a:xfrm flipH="false" flipV="false" rot="-3036018">
            <a:off x="2011628" y="1594871"/>
            <a:ext cx="452569" cy="614695"/>
          </a:xfrm>
          <a:custGeom>
            <a:avLst/>
            <a:gdLst/>
            <a:ahLst/>
            <a:cxnLst/>
            <a:rect r="r" b="b" t="t" l="l"/>
            <a:pathLst>
              <a:path h="614695" w="452569">
                <a:moveTo>
                  <a:pt x="0" y="0"/>
                </a:moveTo>
                <a:lnTo>
                  <a:pt x="452570" y="0"/>
                </a:lnTo>
                <a:lnTo>
                  <a:pt x="452570" y="614695"/>
                </a:lnTo>
                <a:lnTo>
                  <a:pt x="0" y="61469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false" flipV="false" rot="-2604558">
            <a:off x="2317759" y="1271062"/>
            <a:ext cx="438903" cy="556454"/>
          </a:xfrm>
          <a:custGeom>
            <a:avLst/>
            <a:gdLst/>
            <a:ahLst/>
            <a:cxnLst/>
            <a:rect r="r" b="b" t="t" l="l"/>
            <a:pathLst>
              <a:path h="556454" w="438903">
                <a:moveTo>
                  <a:pt x="0" y="0"/>
                </a:moveTo>
                <a:lnTo>
                  <a:pt x="438903" y="0"/>
                </a:lnTo>
                <a:lnTo>
                  <a:pt x="438903" y="556454"/>
                </a:lnTo>
                <a:lnTo>
                  <a:pt x="0" y="55645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8" id="98"/>
          <p:cNvSpPr/>
          <p:nvPr/>
        </p:nvSpPr>
        <p:spPr>
          <a:xfrm flipH="false" flipV="false" rot="0">
            <a:off x="2645825" y="1005451"/>
            <a:ext cx="484015" cy="543838"/>
          </a:xfrm>
          <a:custGeom>
            <a:avLst/>
            <a:gdLst/>
            <a:ahLst/>
            <a:cxnLst/>
            <a:rect r="r" b="b" t="t" l="l"/>
            <a:pathLst>
              <a:path h="543838" w="484015">
                <a:moveTo>
                  <a:pt x="0" y="0"/>
                </a:moveTo>
                <a:lnTo>
                  <a:pt x="484015" y="0"/>
                </a:lnTo>
                <a:lnTo>
                  <a:pt x="484015" y="543838"/>
                </a:lnTo>
                <a:lnTo>
                  <a:pt x="0" y="543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1243888">
            <a:off x="3155044" y="1090080"/>
            <a:ext cx="385788" cy="531206"/>
          </a:xfrm>
          <a:custGeom>
            <a:avLst/>
            <a:gdLst/>
            <a:ahLst/>
            <a:cxnLst/>
            <a:rect r="r" b="b" t="t" l="l"/>
            <a:pathLst>
              <a:path h="531206" w="385788">
                <a:moveTo>
                  <a:pt x="0" y="0"/>
                </a:moveTo>
                <a:lnTo>
                  <a:pt x="385788" y="0"/>
                </a:lnTo>
                <a:lnTo>
                  <a:pt x="385788" y="531206"/>
                </a:lnTo>
                <a:lnTo>
                  <a:pt x="0" y="53120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0" id="100"/>
          <p:cNvSpPr/>
          <p:nvPr/>
        </p:nvSpPr>
        <p:spPr>
          <a:xfrm flipH="false" flipV="false" rot="0">
            <a:off x="6169961" y="1827345"/>
            <a:ext cx="2852293" cy="1490323"/>
          </a:xfrm>
          <a:custGeom>
            <a:avLst/>
            <a:gdLst/>
            <a:ahLst/>
            <a:cxnLst/>
            <a:rect r="r" b="b" t="t" l="l"/>
            <a:pathLst>
              <a:path h="1490323" w="2852293">
                <a:moveTo>
                  <a:pt x="0" y="0"/>
                </a:moveTo>
                <a:lnTo>
                  <a:pt x="2852293" y="0"/>
                </a:lnTo>
                <a:lnTo>
                  <a:pt x="2852293" y="1490323"/>
                </a:lnTo>
                <a:lnTo>
                  <a:pt x="0" y="14903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-172058" y="10790"/>
            <a:ext cx="1310183" cy="684570"/>
          </a:xfrm>
          <a:custGeom>
            <a:avLst/>
            <a:gdLst/>
            <a:ahLst/>
            <a:cxnLst/>
            <a:rect r="r" b="b" t="t" l="l"/>
            <a:pathLst>
              <a:path h="684570" w="1310183">
                <a:moveTo>
                  <a:pt x="0" y="0"/>
                </a:moveTo>
                <a:lnTo>
                  <a:pt x="1310183" y="0"/>
                </a:lnTo>
                <a:lnTo>
                  <a:pt x="1310183" y="684570"/>
                </a:lnTo>
                <a:lnTo>
                  <a:pt x="0" y="684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0">
            <a:off x="2186588" y="-309484"/>
            <a:ext cx="1310183" cy="684570"/>
          </a:xfrm>
          <a:custGeom>
            <a:avLst/>
            <a:gdLst/>
            <a:ahLst/>
            <a:cxnLst/>
            <a:rect r="r" b="b" t="t" l="l"/>
            <a:pathLst>
              <a:path h="684570" w="1310183">
                <a:moveTo>
                  <a:pt x="0" y="0"/>
                </a:moveTo>
                <a:lnTo>
                  <a:pt x="1310182" y="0"/>
                </a:lnTo>
                <a:lnTo>
                  <a:pt x="1310182" y="684570"/>
                </a:lnTo>
                <a:lnTo>
                  <a:pt x="0" y="684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3" id="103"/>
          <p:cNvSpPr/>
          <p:nvPr/>
        </p:nvSpPr>
        <p:spPr>
          <a:xfrm flipH="false" flipV="false" rot="0">
            <a:off x="-1269244" y="4017664"/>
            <a:ext cx="2232266" cy="2126233"/>
          </a:xfrm>
          <a:custGeom>
            <a:avLst/>
            <a:gdLst/>
            <a:ahLst/>
            <a:cxnLst/>
            <a:rect r="r" b="b" t="t" l="l"/>
            <a:pathLst>
              <a:path h="2126233" w="2232266">
                <a:moveTo>
                  <a:pt x="0" y="0"/>
                </a:moveTo>
                <a:lnTo>
                  <a:pt x="2232266" y="0"/>
                </a:lnTo>
                <a:lnTo>
                  <a:pt x="2232266" y="2126234"/>
                </a:lnTo>
                <a:lnTo>
                  <a:pt x="0" y="21262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4" id="104"/>
          <p:cNvSpPr/>
          <p:nvPr/>
        </p:nvSpPr>
        <p:spPr>
          <a:xfrm flipH="false" flipV="false" rot="6000">
            <a:off x="6304557" y="5459402"/>
            <a:ext cx="998886" cy="1772043"/>
          </a:xfrm>
          <a:custGeom>
            <a:avLst/>
            <a:gdLst/>
            <a:ahLst/>
            <a:cxnLst/>
            <a:rect r="r" b="b" t="t" l="l"/>
            <a:pathLst>
              <a:path h="1772043" w="998886">
                <a:moveTo>
                  <a:pt x="0" y="1738"/>
                </a:moveTo>
                <a:lnTo>
                  <a:pt x="995796" y="0"/>
                </a:lnTo>
                <a:lnTo>
                  <a:pt x="998886" y="1770304"/>
                </a:lnTo>
                <a:lnTo>
                  <a:pt x="3090" y="1772042"/>
                </a:lnTo>
                <a:lnTo>
                  <a:pt x="0" y="1738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-191" r="-59181" b="-816"/>
            </a:stretch>
          </a:blipFill>
        </p:spPr>
      </p:sp>
      <p:sp>
        <p:nvSpPr>
          <p:cNvPr name="Freeform 105" id="105"/>
          <p:cNvSpPr/>
          <p:nvPr/>
        </p:nvSpPr>
        <p:spPr>
          <a:xfrm flipH="false" flipV="false" rot="0">
            <a:off x="2735574" y="5718815"/>
            <a:ext cx="905458" cy="1074728"/>
          </a:xfrm>
          <a:custGeom>
            <a:avLst/>
            <a:gdLst/>
            <a:ahLst/>
            <a:cxnLst/>
            <a:rect r="r" b="b" t="t" l="l"/>
            <a:pathLst>
              <a:path h="1074728" w="905458">
                <a:moveTo>
                  <a:pt x="0" y="0"/>
                </a:moveTo>
                <a:lnTo>
                  <a:pt x="905458" y="0"/>
                </a:lnTo>
                <a:lnTo>
                  <a:pt x="905458" y="1074728"/>
                </a:lnTo>
                <a:lnTo>
                  <a:pt x="0" y="1074728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6" id="106"/>
          <p:cNvSpPr/>
          <p:nvPr/>
        </p:nvSpPr>
        <p:spPr>
          <a:xfrm flipH="false" flipV="false" rot="0">
            <a:off x="2787077" y="8022298"/>
            <a:ext cx="1008558" cy="970737"/>
          </a:xfrm>
          <a:custGeom>
            <a:avLst/>
            <a:gdLst/>
            <a:ahLst/>
            <a:cxnLst/>
            <a:rect r="r" b="b" t="t" l="l"/>
            <a:pathLst>
              <a:path h="970737" w="1008558">
                <a:moveTo>
                  <a:pt x="0" y="0"/>
                </a:moveTo>
                <a:lnTo>
                  <a:pt x="1008558" y="0"/>
                </a:lnTo>
                <a:lnTo>
                  <a:pt x="1008558" y="970737"/>
                </a:lnTo>
                <a:lnTo>
                  <a:pt x="0" y="970737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107" id="107"/>
          <p:cNvSpPr/>
          <p:nvPr/>
        </p:nvSpPr>
        <p:spPr>
          <a:xfrm flipH="false" flipV="false" rot="0">
            <a:off x="3248995" y="-75712"/>
            <a:ext cx="3057106" cy="2648218"/>
          </a:xfrm>
          <a:custGeom>
            <a:avLst/>
            <a:gdLst/>
            <a:ahLst/>
            <a:cxnLst/>
            <a:rect r="r" b="b" t="t" l="l"/>
            <a:pathLst>
              <a:path h="2648218" w="3057106">
                <a:moveTo>
                  <a:pt x="0" y="0"/>
                </a:moveTo>
                <a:lnTo>
                  <a:pt x="3057106" y="0"/>
                </a:lnTo>
                <a:lnTo>
                  <a:pt x="3057106" y="2648218"/>
                </a:lnTo>
                <a:lnTo>
                  <a:pt x="0" y="2648218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  <p:sp>
        <p:nvSpPr>
          <p:cNvPr name="Freeform 108" id="108"/>
          <p:cNvSpPr/>
          <p:nvPr/>
        </p:nvSpPr>
        <p:spPr>
          <a:xfrm flipH="false" flipV="false" rot="1094841">
            <a:off x="3945430" y="1441947"/>
            <a:ext cx="555878" cy="815968"/>
          </a:xfrm>
          <a:custGeom>
            <a:avLst/>
            <a:gdLst/>
            <a:ahLst/>
            <a:cxnLst/>
            <a:rect r="r" b="b" t="t" l="l"/>
            <a:pathLst>
              <a:path h="815968" w="555878">
                <a:moveTo>
                  <a:pt x="0" y="0"/>
                </a:moveTo>
                <a:lnTo>
                  <a:pt x="555878" y="0"/>
                </a:lnTo>
                <a:lnTo>
                  <a:pt x="555878" y="815968"/>
                </a:lnTo>
                <a:lnTo>
                  <a:pt x="0" y="815968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9" id="109"/>
          <p:cNvSpPr/>
          <p:nvPr/>
        </p:nvSpPr>
        <p:spPr>
          <a:xfrm flipH="false" flipV="false" rot="888173">
            <a:off x="4476984" y="1456719"/>
            <a:ext cx="361954" cy="384036"/>
          </a:xfrm>
          <a:custGeom>
            <a:avLst/>
            <a:gdLst/>
            <a:ahLst/>
            <a:cxnLst/>
            <a:rect r="r" b="b" t="t" l="l"/>
            <a:pathLst>
              <a:path h="384036" w="361954">
                <a:moveTo>
                  <a:pt x="0" y="0"/>
                </a:moveTo>
                <a:lnTo>
                  <a:pt x="361954" y="0"/>
                </a:lnTo>
                <a:lnTo>
                  <a:pt x="361954" y="384036"/>
                </a:lnTo>
                <a:lnTo>
                  <a:pt x="0" y="384036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0" id="110"/>
          <p:cNvSpPr txBox="true"/>
          <p:nvPr/>
        </p:nvSpPr>
        <p:spPr>
          <a:xfrm rot="0">
            <a:off x="1150728" y="8370896"/>
            <a:ext cx="2140628" cy="1415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paquete de papel lustre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paquete de fomi de colores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caja de plastilina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pincel y 1 paquete de pinturas acrílicas o acuarelas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paquete de palitos de madera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1195577" y="6317828"/>
            <a:ext cx="1633701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caja de pañuelos desechables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gel antibacterial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paquete de toallitas húmedas</a:t>
            </a:r>
          </a:p>
          <a:p>
            <a:pPr algn="l" marL="0" indent="0" lvl="1">
              <a:lnSpc>
                <a:spcPts val="192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 rollo de papel higiénico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979577" y="5992019"/>
            <a:ext cx="1849701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A258B3"/>
                </a:solidFill>
                <a:latin typeface="Children One"/>
                <a:ea typeface="Children One"/>
                <a:cs typeface="Children One"/>
                <a:sym typeface="Children One"/>
              </a:rPr>
              <a:t>Material de Higiene: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934728" y="8054875"/>
            <a:ext cx="2356628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A258B3"/>
                </a:solidFill>
                <a:latin typeface="Children One"/>
                <a:ea typeface="Children One"/>
                <a:cs typeface="Children One"/>
                <a:sym typeface="Children One"/>
              </a:rPr>
              <a:t>Material Artístico: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4190096" y="3854839"/>
            <a:ext cx="2862000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A258B3"/>
                </a:solidFill>
                <a:latin typeface="Children One"/>
                <a:ea typeface="Children One"/>
                <a:cs typeface="Children One"/>
                <a:sym typeface="Children One"/>
              </a:rPr>
              <a:t>Materiales Básicos: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559712" y="3214296"/>
            <a:ext cx="2949224" cy="1749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¡Bienvenido a tu primera gran misión en primaria! Para que esta aventura sea extraordinaria, necesitarás equiparte con los siguientes materiales. 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4845843" y="9222523"/>
            <a:ext cx="2294958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Etiquetar todos los útiles escolares con el nombre completo del niño o niña para evitar pérdidas.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5305670" y="8905402"/>
            <a:ext cx="1375304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 strike="noStrike" u="none">
                <a:solidFill>
                  <a:srgbClr val="A258B3"/>
                </a:solidFill>
                <a:latin typeface="Children One"/>
                <a:ea typeface="Children One"/>
                <a:cs typeface="Children One"/>
                <a:sym typeface="Children One"/>
              </a:rPr>
              <a:t>Recordatorio</a:t>
            </a:r>
          </a:p>
        </p:txBody>
      </p:sp>
      <p:sp>
        <p:nvSpPr>
          <p:cNvPr name="TextBox 118" id="118"/>
          <p:cNvSpPr txBox="true"/>
          <p:nvPr/>
        </p:nvSpPr>
        <p:spPr>
          <a:xfrm rot="1603321">
            <a:off x="214688" y="1419826"/>
            <a:ext cx="995142" cy="58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b="true" sz="29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Lista</a:t>
            </a:r>
          </a:p>
        </p:txBody>
      </p:sp>
      <p:sp>
        <p:nvSpPr>
          <p:cNvPr name="TextBox 119" id="119"/>
          <p:cNvSpPr txBox="true"/>
          <p:nvPr/>
        </p:nvSpPr>
        <p:spPr>
          <a:xfrm rot="-1539539">
            <a:off x="1146074" y="1569338"/>
            <a:ext cx="535985" cy="55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b="true" sz="29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</a:t>
            </a:r>
          </a:p>
        </p:txBody>
      </p:sp>
      <p:sp>
        <p:nvSpPr>
          <p:cNvPr name="TextBox 120" id="120"/>
          <p:cNvSpPr txBox="true"/>
          <p:nvPr/>
        </p:nvSpPr>
        <p:spPr>
          <a:xfrm rot="-3039410">
            <a:off x="1447149" y="960196"/>
            <a:ext cx="1115420" cy="561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5"/>
              </a:lnSpc>
            </a:pPr>
            <a:r>
              <a:rPr lang="en-US" b="true" sz="29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útiles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0" y="10243309"/>
            <a:ext cx="7560000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http://planeafacil.com/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DAGwJjQ0F4w</dc:identifier>
  <dcterms:modified xsi:type="dcterms:W3CDTF">2011-08-01T06:04:30Z</dcterms:modified>
  <cp:revision>1</cp:revision>
  <dc:title>Lista de materiales escolares ilustrado colorido azul y morado</dc:title>
</cp:coreProperties>
</file>